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3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91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02624B-F985-18ED-E143-72FAD0A3EF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53680D5-556D-3B65-AD4E-C5F1958329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AB8126AE-9C8B-33A4-E2BD-EEAD6F64A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1CA2-12B7-4AB2-87FB-500C21968E68}" type="datetimeFigureOut">
              <a:rPr lang="pt-PT" smtClean="0"/>
              <a:t>24/06/2024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6B82C728-419F-87A2-7676-971548BDC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9C2B0E62-34E1-FB0C-44D7-CC4C3A156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CCC6-59AF-4AB6-9141-DA0D1610D4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5310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00C4F5-6BC5-0277-1C13-1FDAC6FF2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33121ABB-92B3-2DFD-A2A4-FDC52E1AE7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1CC5B80-CB05-02E1-968C-C6A128D29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1CA2-12B7-4AB2-87FB-500C21968E68}" type="datetimeFigureOut">
              <a:rPr lang="pt-PT" smtClean="0"/>
              <a:t>24/06/2024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72B82B36-7F4A-C71F-EB23-7D1CDE1AD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A2C05136-24BC-8BCF-E0B1-02E2169A7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CCC6-59AF-4AB6-9141-DA0D1610D4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6345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B159D91-E444-3C16-F481-CE7C1D2334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275BFA14-3DE0-AF68-C596-2A3F9086B1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C2811157-0257-600D-E32E-3C2C57E04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1CA2-12B7-4AB2-87FB-500C21968E68}" type="datetimeFigureOut">
              <a:rPr lang="pt-PT" smtClean="0"/>
              <a:t>24/06/2024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2E8B71DE-15A4-2EB1-F3DF-8478D3728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204EEE88-0E5C-9F51-C357-CA18DC28C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CCC6-59AF-4AB6-9141-DA0D1610D4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3112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6A9C7B-05BC-886A-46E1-947A380E9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A508F920-B29B-B40E-594C-A9F1449D21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A15290D3-9B7A-77F2-08FA-3F44AFBF4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1CA2-12B7-4AB2-87FB-500C21968E68}" type="datetimeFigureOut">
              <a:rPr lang="pt-PT" smtClean="0"/>
              <a:t>24/06/2024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E44C96A-B0E0-42EE-802B-36712837F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98774E67-CED6-A919-CCB6-0EDECB43E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CCC6-59AF-4AB6-9141-DA0D1610D4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0337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C04760-5376-1597-5D7A-46374221B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6E2EA1B9-347A-B390-AFBA-29FD64CF0A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8AE90D90-1A39-4956-E100-6F3FBC9AD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1CA2-12B7-4AB2-87FB-500C21968E68}" type="datetimeFigureOut">
              <a:rPr lang="pt-PT" smtClean="0"/>
              <a:t>24/06/2024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1A4FEC43-1709-D55C-B7FA-5959FAAE7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5C0BF8C2-1059-6DE4-97AC-12AC97CFE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CCC6-59AF-4AB6-9141-DA0D1610D4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4703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077B92-66C6-E001-5A19-EED8071A0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342CB4DE-A623-D37B-C383-A24118C3CB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2530F6D1-1799-4E6C-FAAE-DAC16E41B6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28E694A8-9472-033D-6B98-5928B6EC8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1CA2-12B7-4AB2-87FB-500C21968E68}" type="datetimeFigureOut">
              <a:rPr lang="pt-PT" smtClean="0"/>
              <a:t>24/06/2024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16162D8E-8D7C-7B3E-9CA7-920681EB9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6C5C670B-FB76-9DB6-5DBC-742DA3AFA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CCC6-59AF-4AB6-9141-DA0D1610D4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9714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B4AACF-4CC8-CBAE-000E-95CB13D92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6C55D1AC-9E74-45F2-98C2-24E49833A7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87826377-6DB0-4B1A-F309-3036675F34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6AA2CCE9-A4F2-646E-B70C-BB322BA9AE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2DBE53E2-E405-D75B-8E3E-5E131A310B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7C5F507B-2066-7C92-E11F-F54E561DB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1CA2-12B7-4AB2-87FB-500C21968E68}" type="datetimeFigureOut">
              <a:rPr lang="pt-PT" smtClean="0"/>
              <a:t>24/06/2024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C8E218AE-333E-6F79-1236-CC57A59E1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F9C6CA8D-0D8B-4577-8096-7D21908C3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CCC6-59AF-4AB6-9141-DA0D1610D4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1986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B20F3D-137F-F53E-8ED4-6D92F21E8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CEF4EF6E-16E2-8B80-EBD9-16F50AAE7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1CA2-12B7-4AB2-87FB-500C21968E68}" type="datetimeFigureOut">
              <a:rPr lang="pt-PT" smtClean="0"/>
              <a:t>24/06/2024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783A8BF-1A12-9E60-80D4-1A2152D03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CE3D017A-7196-CB71-7304-224BD3DD2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CCC6-59AF-4AB6-9141-DA0D1610D4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4998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38788503-86D3-8502-EFF5-CDC25BEE4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1CA2-12B7-4AB2-87FB-500C21968E68}" type="datetimeFigureOut">
              <a:rPr lang="pt-PT" smtClean="0"/>
              <a:t>24/06/2024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C5A9AE5E-9ECE-590F-6871-2F4859C05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BAD35B27-30E6-199F-BCB2-DE0708B35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CCC6-59AF-4AB6-9141-DA0D1610D4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4134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465802-0A80-1E43-FEF2-30A433B9D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40174AA-D97C-3E0B-049D-B41BDF0A7B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76D4C857-AC9C-19DF-02A7-1A4281C231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3C3080ED-F63F-253E-92E2-4BD3E6D73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1CA2-12B7-4AB2-87FB-500C21968E68}" type="datetimeFigureOut">
              <a:rPr lang="pt-PT" smtClean="0"/>
              <a:t>24/06/2024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C9470664-5A82-3FEE-8BF0-4680B6996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641758F1-FAFF-EB32-C344-FEFA21D11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CCC6-59AF-4AB6-9141-DA0D1610D4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6100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892576-B063-E796-D52D-915B4424D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F4166404-346D-21E7-7765-B01B1AE59D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8D00A6CB-A9B0-F478-315D-6A5731F5AC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C99A0834-DDDB-7F18-56B5-F13F9B7D7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1CA2-12B7-4AB2-87FB-500C21968E68}" type="datetimeFigureOut">
              <a:rPr lang="pt-PT" smtClean="0"/>
              <a:t>24/06/2024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6489982A-4DCB-7BC9-4A4F-1738DAB86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8A231118-D6DA-C1E1-DE81-5C07A8BAF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CCC6-59AF-4AB6-9141-DA0D1610D4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76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2E3D319F-CAAD-C1E4-DE8C-D05C99DE4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01E36AF4-DB1E-9343-217A-F7ECEB3BD8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BB751C74-F38F-915A-38E7-876F96DA15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B491CA2-12B7-4AB2-87FB-500C21968E68}" type="datetimeFigureOut">
              <a:rPr lang="pt-PT" smtClean="0"/>
              <a:t>24/06/2024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5A50E1B7-F8E5-82BB-6F83-CE7D784B96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D59735E5-98E5-34FC-CF0D-63DB8D728A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E5CCC6-59AF-4AB6-9141-DA0D1610D4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0330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A93F690-D07B-2C8E-3807-FC4276B37CA3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636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E4C1FBE7-F8DE-19D5-34D5-4D9932262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2441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623887" y="983529"/>
            <a:ext cx="48482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636C"/>
                </a:solidFill>
                <a:latin typeface="Montserrat" panose="02000505000000020004" pitchFamily="2" charset="0"/>
              </a:rPr>
              <a:t>What's wrong with your city?</a:t>
            </a:r>
            <a:endParaRPr lang="pt-PT" sz="3200" b="1" dirty="0">
              <a:solidFill>
                <a:srgbClr val="FF636C"/>
              </a:solidFill>
              <a:latin typeface="Montserrat" panose="02000505000000020004" pitchFamily="2" charset="0"/>
            </a:endParaRP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022E1AAC-AEFD-8792-AA29-1449E0B85133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636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D842E878-5517-BD4B-9357-A8124106E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6634161" y="638467"/>
            <a:ext cx="48482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rgbClr val="FF636C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What's the funniest thing that's happened to you in your city?</a:t>
            </a:r>
            <a:endParaRPr lang="pt-PT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2F73AE12-31B1-F51A-4158-35ED7B507BE6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636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335F531A-1E76-7B9F-029C-385DB4945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623887" y="4258644"/>
            <a:ext cx="48482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rgbClr val="FF636C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What do you love most about your city?</a:t>
            </a:r>
            <a:endParaRPr lang="pt-PT" dirty="0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87924843-28FF-439A-82FD-C7ED3BCBAE4D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636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C32570D8-0870-78BD-C891-39CCE3535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6719886" y="4157430"/>
            <a:ext cx="50815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rgbClr val="FF636C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If you could change one thing about your city, what would it be?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65809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A93F690-D07B-2C8E-3807-FC4276B37CA3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636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E4C1FBE7-F8DE-19D5-34D5-4D9932262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2441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623886" y="773605"/>
            <a:ext cx="48482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rgbClr val="FF636C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What's a hidden gem in your city that not many people know about?</a:t>
            </a:r>
            <a:endParaRPr lang="pt-PT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022E1AAC-AEFD-8792-AA29-1449E0B85133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636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D842E878-5517-BD4B-9357-A8124106E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6719886" y="983529"/>
            <a:ext cx="48482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rgbClr val="FF636C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How has your city changed since you were a child?</a:t>
            </a:r>
            <a:endParaRPr lang="pt-PT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2F73AE12-31B1-F51A-4158-35ED7B507BE6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636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335F531A-1E76-7B9F-029C-385DB4945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623887" y="4126779"/>
            <a:ext cx="48482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rgbClr val="FF636C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What's the best place to hang out with friends in your city?</a:t>
            </a:r>
            <a:endParaRPr lang="pt-PT" dirty="0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87924843-28FF-439A-82FD-C7ED3BCBAE4D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636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C32570D8-0870-78BD-C891-39CCE3535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6719887" y="4126779"/>
            <a:ext cx="48482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rgbClr val="FF636C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What's a popular misconception about your city?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4279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A93F690-D07B-2C8E-3807-FC4276B37CA3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636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E4C1FBE7-F8DE-19D5-34D5-4D9932262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2441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623887" y="764454"/>
            <a:ext cx="48482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rgbClr val="FF636C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How does your city foster a sense of community among its residents?</a:t>
            </a:r>
            <a:endParaRPr lang="pt-PT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022E1AAC-AEFD-8792-AA29-1449E0B85133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636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D842E878-5517-BD4B-9357-A8124106E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6719886" y="764454"/>
            <a:ext cx="48482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rgbClr val="FF636C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How does your city celebrate its history and culture?</a:t>
            </a:r>
            <a:endParaRPr lang="pt-PT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2F73AE12-31B1-F51A-4158-35ED7B507BE6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636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335F531A-1E76-7B9F-029C-385DB4945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623887" y="3907704"/>
            <a:ext cx="484822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rgbClr val="FF636C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What local issue or problem would you like to see addressed in your city?</a:t>
            </a:r>
            <a:endParaRPr lang="pt-PT" dirty="0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87924843-28FF-439A-82FD-C7ED3BCBAE4D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636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C32570D8-0870-78BD-C891-39CCE3535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6719886" y="4193454"/>
            <a:ext cx="48482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rgbClr val="FF636C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What's the most beautiful place to visit in your city?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723593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137</Words>
  <Application>Microsoft Office PowerPoint</Application>
  <PresentationFormat>Ecrã Panorâmico</PresentationFormat>
  <Paragraphs>12</Paragraphs>
  <Slides>3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Montserrat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Catarina Tavares</dc:creator>
  <cp:lastModifiedBy>Catarina Tavares</cp:lastModifiedBy>
  <cp:revision>1</cp:revision>
  <dcterms:created xsi:type="dcterms:W3CDTF">2024-06-24T10:53:03Z</dcterms:created>
  <dcterms:modified xsi:type="dcterms:W3CDTF">2024-06-24T11:23:34Z</dcterms:modified>
</cp:coreProperties>
</file>